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Widescreen</PresentationFormat>
  <Paragraphs>245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 Presentation</vt:lpstr>
      <vt:lpstr>Holes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18</cp:revision>
  <dcterms:created xsi:type="dcterms:W3CDTF">2022-05-14T09:56:11Z</dcterms:created>
  <dcterms:modified xsi:type="dcterms:W3CDTF">2022-05-16T12:57:37Z</dcterms:modified>
</cp:coreProperties>
</file>